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1" r:id="rId24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7" Type="http://schemas.openxmlformats.org/officeDocument/2006/relationships/slide" Target="slides/slide17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7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g33c5e4031bd_0_1132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9" name="Google Shape;5339;g33c5e4031bd_0_1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22.jpg"/></Relationships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0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744"/>
          <p:cNvSpPr txBox="1"/>
          <p:nvPr>
            <p:ph type="title"/>
          </p:nvPr>
        </p:nvSpPr>
        <p:spPr>
          <a:xfrm>
            <a:off x="274320" y="205740"/>
            <a:ext cx="8664000" cy="668700"/>
          </a:xfrm>
          <a:prstGeom prst="rect">
            <a:avLst/>
          </a:prstGeom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Olympics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2" name="Google Shape;5342;p744"/>
          <p:cNvSpPr txBox="1"/>
          <p:nvPr/>
        </p:nvSpPr>
        <p:spPr>
          <a:xfrm>
            <a:off x="282488" y="968912"/>
            <a:ext cx="65994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Lebron James was on the olympic basketball team in China. Then he won the gold medal because he beat the China team.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3" name="Google Shape;5343;p744"/>
          <p:cNvSpPr txBox="1"/>
          <p:nvPr/>
        </p:nvSpPr>
        <p:spPr>
          <a:xfrm>
            <a:off x="2574113" y="2345018"/>
            <a:ext cx="40992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Insert Image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4" name="Google Shape;5344;p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0" y="2250281"/>
            <a:ext cx="3551399" cy="261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